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8"/>
  </p:notesMasterIdLst>
  <p:sldIdLst>
    <p:sldId id="260" r:id="rId2"/>
    <p:sldId id="261" r:id="rId3"/>
    <p:sldId id="307" r:id="rId4"/>
    <p:sldId id="308" r:id="rId5"/>
    <p:sldId id="309" r:id="rId6"/>
    <p:sldId id="28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59" autoAdjust="0"/>
    <p:restoredTop sz="94660"/>
  </p:normalViewPr>
  <p:slideViewPr>
    <p:cSldViewPr snapToGrid="0">
      <p:cViewPr>
        <p:scale>
          <a:sx n="80" d="100"/>
          <a:sy n="80" d="100"/>
        </p:scale>
        <p:origin x="-288" y="-29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D5B6E-D81F-4A44-9AFD-8AFB682B1EF3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496F9-DF15-414D-8FC5-6548B6127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3 – </a:t>
            </a:r>
            <a:r>
              <a:rPr lang="en-US" dirty="0" smtClean="0"/>
              <a:t>Dec 5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271" y="2570590"/>
            <a:ext cx="9647422" cy="343553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P3 Challenge –</a:t>
            </a:r>
          </a:p>
          <a:p>
            <a:pPr lvl="1"/>
            <a:r>
              <a:rPr lang="en-US" sz="2200" b="1" dirty="0"/>
              <a:t>A 6 </a:t>
            </a:r>
            <a:r>
              <a:rPr lang="en-US" sz="2200" b="1" dirty="0">
                <a:sym typeface="Euclid Symbol" panose="05050102010706020507" pitchFamily="18" charset="2"/>
              </a:rPr>
              <a:t> Resistor and a 4</a:t>
            </a:r>
            <a:r>
              <a:rPr lang="en-US" sz="2200" b="1" dirty="0"/>
              <a:t> </a:t>
            </a:r>
            <a:r>
              <a:rPr lang="en-US" sz="2200" b="1" dirty="0">
                <a:sym typeface="Euclid Symbol" panose="05050102010706020507" pitchFamily="18" charset="2"/>
              </a:rPr>
              <a:t> Resistor are connected to a 12V power source in </a:t>
            </a:r>
            <a:r>
              <a:rPr lang="en-US" sz="2200" b="1" dirty="0" smtClean="0">
                <a:sym typeface="Euclid Symbol" panose="05050102010706020507" pitchFamily="18" charset="2"/>
              </a:rPr>
              <a:t>parallel. </a:t>
            </a:r>
            <a:r>
              <a:rPr lang="en-US" sz="2200" b="1" dirty="0">
                <a:sym typeface="Euclid Symbol" panose="05050102010706020507" pitchFamily="18" charset="2"/>
              </a:rPr>
              <a:t>Sketch and solve the resulting circuit.</a:t>
            </a:r>
            <a:endParaRPr lang="en-US" sz="2200" b="1" dirty="0"/>
          </a:p>
          <a:p>
            <a:pPr lvl="1"/>
            <a:endParaRPr lang="en-US" sz="2200" b="1" dirty="0" smtClean="0"/>
          </a:p>
          <a:p>
            <a:pPr marL="0" indent="0">
              <a:buNone/>
            </a:pPr>
            <a:endParaRPr lang="en-US" sz="24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58092" y="5359791"/>
            <a:ext cx="2641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Circuit WS </a:t>
            </a:r>
          </a:p>
          <a:p>
            <a:r>
              <a:rPr lang="en-US" dirty="0" smtClean="0"/>
              <a:t> for HWK check</a:t>
            </a: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Objectives/Agenda/Assignment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Objective:  </a:t>
            </a:r>
          </a:p>
          <a:p>
            <a:pPr lvl="1"/>
            <a:r>
              <a:rPr lang="en-US" sz="1800" b="1" dirty="0" smtClean="0"/>
              <a:t>5.2 Circuits</a:t>
            </a:r>
          </a:p>
          <a:p>
            <a:r>
              <a:rPr lang="en-US" b="1" dirty="0" smtClean="0"/>
              <a:t>Assignment: </a:t>
            </a:r>
          </a:p>
          <a:p>
            <a:pPr lvl="2"/>
            <a:r>
              <a:rPr lang="en-US" sz="2000" b="1" dirty="0" smtClean="0"/>
              <a:t>P226 #25-27, Extras in this </a:t>
            </a:r>
            <a:r>
              <a:rPr lang="en-US" sz="2000" b="1" dirty="0" err="1" smtClean="0"/>
              <a:t>ppt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200" b="1" dirty="0"/>
              <a:t>Agenda</a:t>
            </a:r>
            <a:r>
              <a:rPr lang="en-US" sz="2200" b="1" dirty="0" smtClean="0"/>
              <a:t>:</a:t>
            </a:r>
          </a:p>
          <a:p>
            <a:pPr lvl="1"/>
            <a:r>
              <a:rPr lang="en-US" sz="2000" b="1" dirty="0" smtClean="0"/>
              <a:t>HMK Review</a:t>
            </a:r>
          </a:p>
          <a:p>
            <a:pPr lvl="1"/>
            <a:r>
              <a:rPr lang="en-US" sz="2000" b="1" dirty="0" smtClean="0"/>
              <a:t>Work through 2 classwork problems together</a:t>
            </a:r>
          </a:p>
          <a:p>
            <a:pPr lvl="1"/>
            <a:r>
              <a:rPr lang="en-US" sz="2000" b="1" dirty="0" smtClean="0"/>
              <a:t>Time for the assignment</a:t>
            </a:r>
          </a:p>
          <a:p>
            <a:pPr lvl="1"/>
            <a:endParaRPr lang="en-US" sz="2000" b="1" dirty="0" smtClean="0"/>
          </a:p>
          <a:p>
            <a:pPr lvl="1"/>
            <a:endParaRPr lang="en-US" sz="2000" b="1" dirty="0"/>
          </a:p>
          <a:p>
            <a:pPr lvl="1"/>
            <a:endParaRPr lang="en-US" sz="2000" b="1" dirty="0" smtClean="0"/>
          </a:p>
          <a:p>
            <a:pPr lvl="1"/>
            <a:endParaRPr lang="en-US" sz="2000" b="1" dirty="0" smtClean="0"/>
          </a:p>
          <a:p>
            <a:pPr lvl="1"/>
            <a:endParaRPr lang="en-US" sz="2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41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 conventions for the Loop law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6718" t="45817" r="30575" b="23029"/>
          <a:stretch/>
        </p:blipFill>
        <p:spPr>
          <a:xfrm>
            <a:off x="621428" y="2293034"/>
            <a:ext cx="10329856" cy="423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74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Challenge Circuits Classwork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60" y="2218152"/>
            <a:ext cx="5635972" cy="23538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289" y="2386544"/>
            <a:ext cx="5074866" cy="4174002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10436772" y="3463159"/>
            <a:ext cx="0" cy="105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10053001" y="4724401"/>
            <a:ext cx="0" cy="105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8048296" y="4724401"/>
            <a:ext cx="0" cy="105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7688316" y="3310759"/>
            <a:ext cx="0" cy="105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623737" y="3463159"/>
            <a:ext cx="0" cy="105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8048296" y="5223642"/>
            <a:ext cx="0" cy="105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287972" y="3806638"/>
            <a:ext cx="37837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r>
              <a:rPr lang="en-US" baseline="-25000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08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AND…More for an Assignment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713"/>
          <a:stretch/>
        </p:blipFill>
        <p:spPr>
          <a:xfrm>
            <a:off x="1014277" y="2395074"/>
            <a:ext cx="5147372" cy="4126042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941"/>
          <a:stretch/>
        </p:blipFill>
        <p:spPr>
          <a:xfrm>
            <a:off x="6161649" y="3024554"/>
            <a:ext cx="5147372" cy="221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77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02252" cy="34163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200" b="1" dirty="0" smtClean="0"/>
              <a:t>Exit Slip – Solve this circuit</a:t>
            </a:r>
          </a:p>
          <a:p>
            <a:pPr lvl="1"/>
            <a:r>
              <a:rPr lang="en-US" sz="2200" b="1" dirty="0" smtClean="0"/>
              <a:t>Let R</a:t>
            </a:r>
            <a:r>
              <a:rPr lang="en-US" sz="2200" b="1" baseline="-25000" dirty="0" smtClean="0"/>
              <a:t>1</a:t>
            </a:r>
            <a:r>
              <a:rPr lang="en-US" sz="2200" b="1" dirty="0" smtClean="0"/>
              <a:t> = 120 </a:t>
            </a:r>
            <a:r>
              <a:rPr lang="en-US" sz="2200" b="1" dirty="0" smtClean="0">
                <a:sym typeface="Euclid Symbol" panose="05050102010706020507" pitchFamily="18" charset="2"/>
              </a:rPr>
              <a:t>, R</a:t>
            </a:r>
            <a:r>
              <a:rPr lang="en-US" sz="2200" b="1" baseline="-25000" dirty="0" smtClean="0">
                <a:sym typeface="Euclid Symbol" panose="05050102010706020507" pitchFamily="18" charset="2"/>
              </a:rPr>
              <a:t>2</a:t>
            </a:r>
            <a:r>
              <a:rPr lang="en-US" sz="2200" b="1" dirty="0" smtClean="0">
                <a:sym typeface="Euclid Symbol" panose="05050102010706020507" pitchFamily="18" charset="2"/>
              </a:rPr>
              <a:t> = </a:t>
            </a:r>
            <a:r>
              <a:rPr lang="en-US" sz="2200" b="1" dirty="0" smtClean="0"/>
              <a:t>100 </a:t>
            </a:r>
            <a:r>
              <a:rPr lang="en-US" sz="2200" b="1" dirty="0" smtClean="0">
                <a:sym typeface="Euclid Symbol" panose="05050102010706020507" pitchFamily="18" charset="2"/>
              </a:rPr>
              <a:t>, and R</a:t>
            </a:r>
            <a:r>
              <a:rPr lang="en-US" sz="2200" b="1" baseline="-25000" dirty="0" smtClean="0">
                <a:sym typeface="Euclid Symbol" panose="05050102010706020507" pitchFamily="18" charset="2"/>
              </a:rPr>
              <a:t>3</a:t>
            </a:r>
            <a:r>
              <a:rPr lang="en-US" sz="2200" b="1" dirty="0" smtClean="0">
                <a:sym typeface="Euclid Symbol" panose="05050102010706020507" pitchFamily="18" charset="2"/>
              </a:rPr>
              <a:t> = 30</a:t>
            </a:r>
            <a:r>
              <a:rPr lang="en-US" sz="2200" b="1" dirty="0"/>
              <a:t> </a:t>
            </a:r>
            <a:r>
              <a:rPr lang="en-US" sz="2200" b="1" dirty="0" smtClean="0">
                <a:sym typeface="Euclid Symbol" panose="05050102010706020507" pitchFamily="18" charset="2"/>
              </a:rPr>
              <a:t></a:t>
            </a:r>
            <a:endParaRPr lang="en-US" sz="2200" b="1" dirty="0" smtClean="0"/>
          </a:p>
          <a:p>
            <a:pPr lvl="1"/>
            <a:endParaRPr lang="en-US" sz="2200" b="1" dirty="0" smtClean="0"/>
          </a:p>
          <a:p>
            <a:pPr lvl="1"/>
            <a:endParaRPr lang="en-US" sz="2200" b="1" dirty="0"/>
          </a:p>
          <a:p>
            <a:pPr marL="457200" lvl="1" indent="0">
              <a:buNone/>
            </a:pPr>
            <a:endParaRPr lang="en-US" sz="2400" b="1" dirty="0"/>
          </a:p>
          <a:p>
            <a:pPr lvl="1"/>
            <a:r>
              <a:rPr lang="en-US" sz="2000" b="1" dirty="0" smtClean="0"/>
              <a:t>What’s due? (homework for a homework check next class) </a:t>
            </a:r>
            <a:endParaRPr lang="en-US" sz="2000" b="1" u="sng" dirty="0" smtClean="0"/>
          </a:p>
          <a:p>
            <a:pPr lvl="2"/>
            <a:r>
              <a:rPr lang="en-US" sz="2000" b="1" dirty="0" smtClean="0"/>
              <a:t>Extra practice within this </a:t>
            </a:r>
            <a:r>
              <a:rPr lang="en-US" sz="2000" b="1" dirty="0" err="1" smtClean="0"/>
              <a:t>ppt</a:t>
            </a:r>
            <a:r>
              <a:rPr lang="en-US" sz="2000" b="1" dirty="0" smtClean="0"/>
              <a:t>, p 226 #25-27</a:t>
            </a:r>
          </a:p>
          <a:p>
            <a:pPr lvl="1"/>
            <a:r>
              <a:rPr lang="en-US" sz="2200" b="1" dirty="0" smtClean="0"/>
              <a:t>What’s next? (What to read to prepare for the next class)</a:t>
            </a:r>
          </a:p>
          <a:p>
            <a:pPr lvl="2"/>
            <a:r>
              <a:rPr lang="en-US" sz="1800" b="1" dirty="0" smtClean="0"/>
              <a:t>Study for the Final</a:t>
            </a:r>
            <a:endParaRPr lang="en-US" sz="1600" b="1" dirty="0"/>
          </a:p>
          <a:p>
            <a:pPr lvl="2"/>
            <a:endParaRPr lang="en-US" sz="1800" b="1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46" b="75126"/>
          <a:stretch/>
        </p:blipFill>
        <p:spPr>
          <a:xfrm>
            <a:off x="8173330" y="2085584"/>
            <a:ext cx="3867259" cy="271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05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30749</TotalTime>
  <Words>154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Euclid Symbol</vt:lpstr>
      <vt:lpstr>Wingdings 3</vt:lpstr>
      <vt:lpstr>Ion Boardroom</vt:lpstr>
      <vt:lpstr>Physics 3 – Dec 5, 2019</vt:lpstr>
      <vt:lpstr>Objectives/Agenda/Assignment</vt:lpstr>
      <vt:lpstr>Sign conventions for the Loop law</vt:lpstr>
      <vt:lpstr>More Challenge Circuits Classwork</vt:lpstr>
      <vt:lpstr>AND…More for an Assignment</vt:lpstr>
      <vt:lpstr>Exit slip and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428</cp:revision>
  <dcterms:created xsi:type="dcterms:W3CDTF">2015-08-11T02:33:52Z</dcterms:created>
  <dcterms:modified xsi:type="dcterms:W3CDTF">2019-12-05T22:18:48Z</dcterms:modified>
</cp:coreProperties>
</file>